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</p:sldIdLst>
  <p:sldSz cx="15124113" cy="10688638"/>
  <p:notesSz cx="9144000" cy="6858000"/>
  <p:defaultTextStyle>
    <a:defPPr>
      <a:defRPr lang="ja-JP"/>
    </a:defPPr>
    <a:lvl1pPr marL="0" algn="l" defTabSz="737464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1pPr>
    <a:lvl2pPr marL="737464" algn="l" defTabSz="737464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2pPr>
    <a:lvl3pPr marL="1474927" algn="l" defTabSz="737464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3pPr>
    <a:lvl4pPr marL="2212391" algn="l" defTabSz="737464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4pPr>
    <a:lvl5pPr marL="2949854" algn="l" defTabSz="737464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5pPr>
    <a:lvl6pPr marL="3687318" algn="l" defTabSz="737464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6pPr>
    <a:lvl7pPr marL="4424782" algn="l" defTabSz="737464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7pPr>
    <a:lvl8pPr marL="5162245" algn="l" defTabSz="737464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8pPr>
    <a:lvl9pPr marL="5899709" algn="l" defTabSz="737464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822" y="-90"/>
      </p:cViewPr>
      <p:guideLst>
        <p:guide orient="horz" pos="3367"/>
        <p:guide pos="47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C0660-307A-8A47-9288-8AB252018246}" type="datetimeFigureOut">
              <a:rPr kumimoji="1" lang="ja-JP" altLang="en-US" smtClean="0"/>
              <a:t>2015/10/7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2920C-3CAE-3A44-9CB4-E62EDE7F00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407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EB8A6-ED51-4F43-9C1E-B5F59D78C28A}" type="datetimeFigureOut">
              <a:rPr kumimoji="1" lang="ja-JP" altLang="en-US" smtClean="0"/>
              <a:t>2015/10/7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6D4DC-99FF-944A-A430-7B6636125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76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746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737464" algn="l" defTabSz="73746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1474927" algn="l" defTabSz="73746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2212391" algn="l" defTabSz="73746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2949854" algn="l" defTabSz="73746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3687318" algn="l" defTabSz="73746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4424782" algn="l" defTabSz="73746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5162245" algn="l" defTabSz="73746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5899709" algn="l" defTabSz="73746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D4DC-99FF-944A-A430-7B6636125B8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426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D4DC-99FF-944A-A430-7B6636125B8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42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D4DC-99FF-944A-A430-7B6636125B8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42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D4DC-99FF-944A-A430-7B6636125B8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42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D4DC-99FF-944A-A430-7B6636125B8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426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D4DC-99FF-944A-A430-7B6636125B8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426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D4DC-99FF-944A-A430-7B6636125B8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42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D4DC-99FF-944A-A430-7B6636125B8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426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D4DC-99FF-944A-A430-7B6636125B8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42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D4DC-99FF-944A-A430-7B6636125B8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42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34309" y="3320407"/>
            <a:ext cx="12855496" cy="229112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68617" y="6056895"/>
            <a:ext cx="10586879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9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96A-C2BB-864A-95EE-65DD06C7DC3B}" type="datetimeFigureOut">
              <a:rPr kumimoji="1" lang="ja-JP" altLang="en-US" smtClean="0"/>
              <a:t>2015/10/7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65D3-56D2-284D-B15A-BB30BAC48F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74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96A-C2BB-864A-95EE-65DD06C7DC3B}" type="datetimeFigureOut">
              <a:rPr kumimoji="1" lang="ja-JP" altLang="en-US" smtClean="0"/>
              <a:t>2015/10/7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65D3-56D2-284D-B15A-BB30BAC48F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37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8138434" y="668040"/>
            <a:ext cx="5626906" cy="1421440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49840" y="668040"/>
            <a:ext cx="16636524" cy="1421440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96A-C2BB-864A-95EE-65DD06C7DC3B}" type="datetimeFigureOut">
              <a:rPr kumimoji="1" lang="ja-JP" altLang="en-US" smtClean="0"/>
              <a:t>2015/10/7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65D3-56D2-284D-B15A-BB30BAC48F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73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96A-C2BB-864A-95EE-65DD06C7DC3B}" type="datetimeFigureOut">
              <a:rPr kumimoji="1" lang="ja-JP" altLang="en-US" smtClean="0"/>
              <a:t>2015/10/7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65D3-56D2-284D-B15A-BB30BAC48F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4701" y="6868441"/>
            <a:ext cx="12855496" cy="2122882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94701" y="4530301"/>
            <a:ext cx="12855496" cy="233813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4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92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3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85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3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47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2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97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96A-C2BB-864A-95EE-65DD06C7DC3B}" type="datetimeFigureOut">
              <a:rPr kumimoji="1" lang="ja-JP" altLang="en-US" smtClean="0"/>
              <a:t>2015/10/7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65D3-56D2-284D-B15A-BB30BAC48F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69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49841" y="3887003"/>
            <a:ext cx="11130403" cy="1099544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632311" y="3887003"/>
            <a:ext cx="11133028" cy="1099544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96A-C2BB-864A-95EE-65DD06C7DC3B}" type="datetimeFigureOut">
              <a:rPr kumimoji="1" lang="ja-JP" altLang="en-US" smtClean="0"/>
              <a:t>2015/10/7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65D3-56D2-284D-B15A-BB30BAC48F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88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6206" y="428041"/>
            <a:ext cx="13611702" cy="17814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6206" y="2392573"/>
            <a:ext cx="6682443" cy="997111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56206" y="3389684"/>
            <a:ext cx="6682443" cy="6158339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682840" y="2392573"/>
            <a:ext cx="6685068" cy="997111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7682840" y="3389684"/>
            <a:ext cx="6685068" cy="6158339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96A-C2BB-864A-95EE-65DD06C7DC3B}" type="datetimeFigureOut">
              <a:rPr kumimoji="1" lang="ja-JP" altLang="en-US" smtClean="0"/>
              <a:t>2015/10/7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65D3-56D2-284D-B15A-BB30BAC48F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03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96A-C2BB-864A-95EE-65DD06C7DC3B}" type="datetimeFigureOut">
              <a:rPr kumimoji="1" lang="ja-JP" altLang="en-US" smtClean="0"/>
              <a:t>2015/10/7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65D3-56D2-284D-B15A-BB30BAC48F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72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96A-C2BB-864A-95EE-65DD06C7DC3B}" type="datetimeFigureOut">
              <a:rPr kumimoji="1" lang="ja-JP" altLang="en-US" smtClean="0"/>
              <a:t>2015/10/7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65D3-56D2-284D-B15A-BB30BAC48F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00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6206" y="425566"/>
            <a:ext cx="4975729" cy="181113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13108" y="425567"/>
            <a:ext cx="8454799" cy="91224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56206" y="2236697"/>
            <a:ext cx="4975729" cy="7311326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96A-C2BB-864A-95EE-65DD06C7DC3B}" type="datetimeFigureOut">
              <a:rPr kumimoji="1" lang="ja-JP" altLang="en-US" smtClean="0"/>
              <a:t>2015/10/7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65D3-56D2-284D-B15A-BB30BAC48F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31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4432" y="7482047"/>
            <a:ext cx="9074468" cy="88329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64432" y="955049"/>
            <a:ext cx="9074468" cy="6413183"/>
          </a:xfrm>
        </p:spPr>
        <p:txBody>
          <a:bodyPr/>
          <a:lstStyle>
            <a:lvl1pPr marL="0" indent="0">
              <a:buNone/>
              <a:defRPr sz="5200"/>
            </a:lvl1pPr>
            <a:lvl2pPr marL="737464" indent="0">
              <a:buNone/>
              <a:defRPr sz="4500"/>
            </a:lvl2pPr>
            <a:lvl3pPr marL="1474927" indent="0">
              <a:buNone/>
              <a:defRPr sz="3900"/>
            </a:lvl3pPr>
            <a:lvl4pPr marL="2212391" indent="0">
              <a:buNone/>
              <a:defRPr sz="3200"/>
            </a:lvl4pPr>
            <a:lvl5pPr marL="2949854" indent="0">
              <a:buNone/>
              <a:defRPr sz="3200"/>
            </a:lvl5pPr>
            <a:lvl6pPr marL="3687318" indent="0">
              <a:buNone/>
              <a:defRPr sz="3200"/>
            </a:lvl6pPr>
            <a:lvl7pPr marL="4424782" indent="0">
              <a:buNone/>
              <a:defRPr sz="3200"/>
            </a:lvl7pPr>
            <a:lvl8pPr marL="5162245" indent="0">
              <a:buNone/>
              <a:defRPr sz="3200"/>
            </a:lvl8pPr>
            <a:lvl9pPr marL="5899709" indent="0">
              <a:buNone/>
              <a:defRPr sz="3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964432" y="8365344"/>
            <a:ext cx="9074468" cy="1254430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96A-C2BB-864A-95EE-65DD06C7DC3B}" type="datetimeFigureOut">
              <a:rPr kumimoji="1" lang="ja-JP" altLang="en-US" smtClean="0"/>
              <a:t>2015/10/7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65D3-56D2-284D-B15A-BB30BAC48F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72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56206" y="428041"/>
            <a:ext cx="13611702" cy="1781440"/>
          </a:xfrm>
          <a:prstGeom prst="rect">
            <a:avLst/>
          </a:prstGeom>
        </p:spPr>
        <p:txBody>
          <a:bodyPr vert="horz" lIns="147493" tIns="73746" rIns="147493" bIns="73746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6206" y="2494016"/>
            <a:ext cx="13611702" cy="7054007"/>
          </a:xfrm>
          <a:prstGeom prst="rect">
            <a:avLst/>
          </a:prstGeom>
        </p:spPr>
        <p:txBody>
          <a:bodyPr vert="horz" lIns="147493" tIns="73746" rIns="147493" bIns="73746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56206" y="9906785"/>
            <a:ext cx="3528960" cy="569071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7696A-C2BB-864A-95EE-65DD06C7DC3B}" type="datetimeFigureOut">
              <a:rPr kumimoji="1" lang="ja-JP" altLang="en-US" smtClean="0"/>
              <a:t>2015/10/7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167406" y="9906785"/>
            <a:ext cx="4789302" cy="569071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838948" y="9906785"/>
            <a:ext cx="3528960" cy="569071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665D3-56D2-284D-B15A-BB30BAC48F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33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7464" rtl="0" eaLnBrk="1" latinLnBrk="0" hangingPunct="1">
        <a:spcBef>
          <a:spcPct val="0"/>
        </a:spcBef>
        <a:buNone/>
        <a:defRPr kumimoji="1"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98" indent="-553098" algn="l" defTabSz="737464" rtl="0" eaLnBrk="1" latinLnBrk="0" hangingPunct="1">
        <a:spcBef>
          <a:spcPct val="20000"/>
        </a:spcBef>
        <a:buFont typeface="Arial"/>
        <a:buChar char="•"/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78" indent="-460915" algn="l" defTabSz="737464" rtl="0" eaLnBrk="1" latinLnBrk="0" hangingPunct="1">
        <a:spcBef>
          <a:spcPct val="20000"/>
        </a:spcBef>
        <a:buFont typeface="Arial"/>
        <a:buChar char="–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659" indent="-368732" algn="l" defTabSz="737464" rtl="0" eaLnBrk="1" latinLnBrk="0" hangingPunct="1">
        <a:spcBef>
          <a:spcPct val="20000"/>
        </a:spcBef>
        <a:buFont typeface="Arial"/>
        <a:buChar char="•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123" indent="-368732" algn="l" defTabSz="737464" rtl="0" eaLnBrk="1" latinLnBrk="0" hangingPunct="1">
        <a:spcBef>
          <a:spcPct val="20000"/>
        </a:spcBef>
        <a:buFont typeface="Arial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586" indent="-368732" algn="l" defTabSz="737464" rtl="0" eaLnBrk="1" latinLnBrk="0" hangingPunct="1">
        <a:spcBef>
          <a:spcPct val="20000"/>
        </a:spcBef>
        <a:buFont typeface="Arial"/>
        <a:buChar char="»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050" indent="-368732" algn="l" defTabSz="737464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513" indent="-368732" algn="l" defTabSz="737464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977" indent="-368732" algn="l" defTabSz="737464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441" indent="-368732" algn="l" defTabSz="737464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37464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64" algn="l" defTabSz="737464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927" algn="l" defTabSz="737464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391" algn="l" defTabSz="737464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854" algn="l" defTabSz="737464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318" algn="l" defTabSz="737464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782" algn="l" defTabSz="737464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245" algn="l" defTabSz="737464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709" algn="l" defTabSz="737464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8964" cy="106886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50880" y="4211890"/>
            <a:ext cx="3896885" cy="1161431"/>
          </a:xfrm>
        </p:spPr>
        <p:txBody>
          <a:bodyPr>
            <a:noAutofit/>
          </a:bodyPr>
          <a:lstStyle/>
          <a:p>
            <a:r>
              <a:rPr kumimoji="1" lang="en-US" altLang="ja-JP" sz="9400" b="1" dirty="0" smtClean="0">
                <a:latin typeface="+mj-ea"/>
              </a:rPr>
              <a:t>10/10</a:t>
            </a:r>
            <a:endParaRPr kumimoji="1" lang="ja-JP" altLang="en-US" sz="9400" b="1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42604" y="5837079"/>
            <a:ext cx="13298472" cy="2564845"/>
          </a:xfrm>
        </p:spPr>
        <p:txBody>
          <a:bodyPr>
            <a:noAutofit/>
          </a:bodyPr>
          <a:lstStyle/>
          <a:p>
            <a:r>
              <a:rPr kumimoji="1" lang="en-US" altLang="ja-JP" sz="11000" b="1" spc="300" dirty="0" smtClean="0">
                <a:solidFill>
                  <a:schemeClr val="tx1"/>
                </a:solidFill>
              </a:rPr>
              <a:t>◯</a:t>
            </a:r>
            <a:r>
              <a:rPr lang="en-US" altLang="ja-JP" sz="11000" b="1" spc="300" dirty="0" smtClean="0">
                <a:solidFill>
                  <a:schemeClr val="tx1"/>
                </a:solidFill>
              </a:rPr>
              <a:t>◯◯◯◯</a:t>
            </a:r>
            <a:r>
              <a:rPr lang="ja-JP" altLang="en-US" sz="11000" b="1" spc="300" dirty="0" smtClean="0">
                <a:solidFill>
                  <a:schemeClr val="tx1"/>
                </a:solidFill>
              </a:rPr>
              <a:t>セミナー</a:t>
            </a:r>
            <a:endParaRPr lang="ja-JP" altLang="en-US" sz="11000" b="1" spc="300" dirty="0">
              <a:solidFill>
                <a:schemeClr val="tx1"/>
              </a:solidFill>
            </a:endParaRPr>
          </a:p>
          <a:p>
            <a:endParaRPr kumimoji="1" lang="ja-JP" altLang="en-US" sz="11000" b="1" dirty="0">
              <a:solidFill>
                <a:schemeClr val="tx1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472186" y="4308302"/>
            <a:ext cx="7461302" cy="1161431"/>
          </a:xfrm>
          <a:prstGeom prst="rect">
            <a:avLst/>
          </a:prstGeom>
        </p:spPr>
        <p:txBody>
          <a:bodyPr vert="horz" lIns="147493" tIns="73746" rIns="147493" bIns="73746" rtlCol="0" anchor="ctr">
            <a:noAutofit/>
          </a:bodyPr>
          <a:lstStyle>
            <a:lvl1pPr algn="ctr" defTabSz="737464" rtl="0" eaLnBrk="1" latinLnBrk="0" hangingPunct="1">
              <a:spcBef>
                <a:spcPct val="0"/>
              </a:spcBef>
              <a:buNone/>
              <a:defRPr kumimoji="1"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7200" dirty="0" smtClean="0">
                <a:latin typeface="+mn-ea"/>
                <a:ea typeface="+mn-ea"/>
              </a:rPr>
              <a:t>10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00〜12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</a:t>
            </a:r>
            <a:endParaRPr lang="ja-JP" altLang="en-US" sz="7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454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8964" cy="106886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50880" y="4211890"/>
            <a:ext cx="3896885" cy="1161431"/>
          </a:xfrm>
        </p:spPr>
        <p:txBody>
          <a:bodyPr>
            <a:noAutofit/>
          </a:bodyPr>
          <a:lstStyle/>
          <a:p>
            <a:r>
              <a:rPr kumimoji="1" lang="en-US" altLang="ja-JP" sz="9400" b="1" dirty="0" smtClean="0">
                <a:latin typeface="+mj-ea"/>
              </a:rPr>
              <a:t>10/10</a:t>
            </a:r>
            <a:endParaRPr kumimoji="1" lang="ja-JP" altLang="en-US" sz="9400" b="1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42604" y="5837079"/>
            <a:ext cx="13298472" cy="2564845"/>
          </a:xfrm>
        </p:spPr>
        <p:txBody>
          <a:bodyPr>
            <a:noAutofit/>
          </a:bodyPr>
          <a:lstStyle/>
          <a:p>
            <a:r>
              <a:rPr kumimoji="1" lang="en-US" altLang="ja-JP" sz="11000" b="1" spc="300" dirty="0" smtClean="0">
                <a:solidFill>
                  <a:schemeClr val="tx1"/>
                </a:solidFill>
              </a:rPr>
              <a:t>◯</a:t>
            </a:r>
            <a:r>
              <a:rPr lang="en-US" altLang="ja-JP" sz="11000" b="1" spc="300" dirty="0" smtClean="0">
                <a:solidFill>
                  <a:schemeClr val="tx1"/>
                </a:solidFill>
              </a:rPr>
              <a:t>◯◯◯◯</a:t>
            </a:r>
            <a:r>
              <a:rPr lang="ja-JP" altLang="en-US" sz="11000" b="1" spc="300" dirty="0" smtClean="0">
                <a:solidFill>
                  <a:schemeClr val="tx1"/>
                </a:solidFill>
              </a:rPr>
              <a:t>セミナー</a:t>
            </a:r>
            <a:endParaRPr lang="ja-JP" altLang="en-US" sz="11000" b="1" spc="300" dirty="0">
              <a:solidFill>
                <a:schemeClr val="tx1"/>
              </a:solidFill>
            </a:endParaRPr>
          </a:p>
          <a:p>
            <a:endParaRPr kumimoji="1" lang="ja-JP" altLang="en-US" sz="11000" b="1" dirty="0">
              <a:solidFill>
                <a:schemeClr val="tx1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472186" y="4308302"/>
            <a:ext cx="7461302" cy="1161431"/>
          </a:xfrm>
          <a:prstGeom prst="rect">
            <a:avLst/>
          </a:prstGeom>
        </p:spPr>
        <p:txBody>
          <a:bodyPr vert="horz" lIns="147493" tIns="73746" rIns="147493" bIns="73746" rtlCol="0" anchor="ctr">
            <a:noAutofit/>
          </a:bodyPr>
          <a:lstStyle>
            <a:lvl1pPr algn="ctr" defTabSz="737464" rtl="0" eaLnBrk="1" latinLnBrk="0" hangingPunct="1">
              <a:spcBef>
                <a:spcPct val="0"/>
              </a:spcBef>
              <a:buNone/>
              <a:defRPr kumimoji="1"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7200" dirty="0" smtClean="0">
                <a:latin typeface="+mn-ea"/>
                <a:ea typeface="+mn-ea"/>
              </a:rPr>
              <a:t>10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00〜12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</a:t>
            </a:r>
            <a:endParaRPr lang="ja-JP" altLang="en-US" sz="7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135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8964" cy="106886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50880" y="4211890"/>
            <a:ext cx="3896885" cy="1161431"/>
          </a:xfrm>
        </p:spPr>
        <p:txBody>
          <a:bodyPr>
            <a:noAutofit/>
          </a:bodyPr>
          <a:lstStyle/>
          <a:p>
            <a:r>
              <a:rPr kumimoji="1" lang="en-US" altLang="ja-JP" sz="9400" b="1" dirty="0" smtClean="0">
                <a:latin typeface="+mj-ea"/>
              </a:rPr>
              <a:t>10/10</a:t>
            </a:r>
            <a:endParaRPr kumimoji="1" lang="ja-JP" altLang="en-US" sz="9400" b="1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42604" y="5837079"/>
            <a:ext cx="13298472" cy="2564845"/>
          </a:xfrm>
        </p:spPr>
        <p:txBody>
          <a:bodyPr>
            <a:noAutofit/>
          </a:bodyPr>
          <a:lstStyle/>
          <a:p>
            <a:r>
              <a:rPr kumimoji="1" lang="en-US" altLang="ja-JP" sz="11000" b="1" spc="300" dirty="0" smtClean="0">
                <a:solidFill>
                  <a:schemeClr val="tx1"/>
                </a:solidFill>
              </a:rPr>
              <a:t>◯</a:t>
            </a:r>
            <a:r>
              <a:rPr lang="en-US" altLang="ja-JP" sz="11000" b="1" spc="300" dirty="0" smtClean="0">
                <a:solidFill>
                  <a:schemeClr val="tx1"/>
                </a:solidFill>
              </a:rPr>
              <a:t>◯◯◯◯</a:t>
            </a:r>
            <a:r>
              <a:rPr lang="ja-JP" altLang="en-US" sz="11000" b="1" spc="300" dirty="0" smtClean="0">
                <a:solidFill>
                  <a:schemeClr val="tx1"/>
                </a:solidFill>
              </a:rPr>
              <a:t>セミナー</a:t>
            </a:r>
            <a:endParaRPr lang="ja-JP" altLang="en-US" sz="11000" b="1" spc="300" dirty="0">
              <a:solidFill>
                <a:schemeClr val="tx1"/>
              </a:solidFill>
            </a:endParaRPr>
          </a:p>
          <a:p>
            <a:endParaRPr kumimoji="1" lang="ja-JP" altLang="en-US" sz="11000" b="1" dirty="0">
              <a:solidFill>
                <a:schemeClr val="tx1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472186" y="4308302"/>
            <a:ext cx="7461302" cy="1161431"/>
          </a:xfrm>
          <a:prstGeom prst="rect">
            <a:avLst/>
          </a:prstGeom>
        </p:spPr>
        <p:txBody>
          <a:bodyPr vert="horz" lIns="147493" tIns="73746" rIns="147493" bIns="73746" rtlCol="0" anchor="ctr">
            <a:noAutofit/>
          </a:bodyPr>
          <a:lstStyle>
            <a:lvl1pPr algn="ctr" defTabSz="737464" rtl="0" eaLnBrk="1" latinLnBrk="0" hangingPunct="1">
              <a:spcBef>
                <a:spcPct val="0"/>
              </a:spcBef>
              <a:buNone/>
              <a:defRPr kumimoji="1"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7200" dirty="0" smtClean="0">
                <a:latin typeface="+mn-ea"/>
                <a:ea typeface="+mn-ea"/>
              </a:rPr>
              <a:t>10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00〜12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</a:t>
            </a:r>
            <a:endParaRPr lang="ja-JP" altLang="en-US" sz="7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172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8964" cy="106886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50880" y="4211890"/>
            <a:ext cx="3896885" cy="1161431"/>
          </a:xfrm>
        </p:spPr>
        <p:txBody>
          <a:bodyPr>
            <a:noAutofit/>
          </a:bodyPr>
          <a:lstStyle/>
          <a:p>
            <a:r>
              <a:rPr kumimoji="1" lang="en-US" altLang="ja-JP" sz="9400" b="1" dirty="0" smtClean="0">
                <a:latin typeface="+mj-ea"/>
              </a:rPr>
              <a:t>10/10</a:t>
            </a:r>
            <a:endParaRPr kumimoji="1" lang="ja-JP" altLang="en-US" sz="9400" b="1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42604" y="5837079"/>
            <a:ext cx="13298472" cy="2564845"/>
          </a:xfrm>
        </p:spPr>
        <p:txBody>
          <a:bodyPr>
            <a:noAutofit/>
          </a:bodyPr>
          <a:lstStyle/>
          <a:p>
            <a:r>
              <a:rPr kumimoji="1" lang="en-US" altLang="ja-JP" sz="11000" b="1" spc="300" dirty="0" smtClean="0">
                <a:solidFill>
                  <a:schemeClr val="tx1"/>
                </a:solidFill>
              </a:rPr>
              <a:t>◯</a:t>
            </a:r>
            <a:r>
              <a:rPr lang="en-US" altLang="ja-JP" sz="11000" b="1" spc="300" dirty="0" smtClean="0">
                <a:solidFill>
                  <a:schemeClr val="tx1"/>
                </a:solidFill>
              </a:rPr>
              <a:t>◯◯◯◯</a:t>
            </a:r>
            <a:r>
              <a:rPr lang="ja-JP" altLang="en-US" sz="11000" b="1" spc="300" dirty="0" smtClean="0">
                <a:solidFill>
                  <a:schemeClr val="tx1"/>
                </a:solidFill>
              </a:rPr>
              <a:t>セミナー</a:t>
            </a:r>
            <a:endParaRPr lang="ja-JP" altLang="en-US" sz="11000" b="1" spc="300" dirty="0">
              <a:solidFill>
                <a:schemeClr val="tx1"/>
              </a:solidFill>
            </a:endParaRPr>
          </a:p>
          <a:p>
            <a:endParaRPr kumimoji="1" lang="ja-JP" altLang="en-US" sz="11000" b="1" dirty="0">
              <a:solidFill>
                <a:schemeClr val="tx1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472186" y="4308302"/>
            <a:ext cx="7461302" cy="1161431"/>
          </a:xfrm>
          <a:prstGeom prst="rect">
            <a:avLst/>
          </a:prstGeom>
        </p:spPr>
        <p:txBody>
          <a:bodyPr vert="horz" lIns="147493" tIns="73746" rIns="147493" bIns="73746" rtlCol="0" anchor="ctr">
            <a:noAutofit/>
          </a:bodyPr>
          <a:lstStyle>
            <a:lvl1pPr algn="ctr" defTabSz="737464" rtl="0" eaLnBrk="1" latinLnBrk="0" hangingPunct="1">
              <a:spcBef>
                <a:spcPct val="0"/>
              </a:spcBef>
              <a:buNone/>
              <a:defRPr kumimoji="1"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7200" dirty="0" smtClean="0">
                <a:latin typeface="+mn-ea"/>
                <a:ea typeface="+mn-ea"/>
              </a:rPr>
              <a:t>10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00〜12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</a:t>
            </a:r>
            <a:endParaRPr lang="ja-JP" altLang="en-US" sz="7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135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8964" cy="106886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50880" y="4211890"/>
            <a:ext cx="3896885" cy="1161431"/>
          </a:xfrm>
        </p:spPr>
        <p:txBody>
          <a:bodyPr>
            <a:noAutofit/>
          </a:bodyPr>
          <a:lstStyle/>
          <a:p>
            <a:r>
              <a:rPr kumimoji="1" lang="en-US" altLang="ja-JP" sz="9400" b="1" dirty="0" smtClean="0">
                <a:latin typeface="+mj-ea"/>
              </a:rPr>
              <a:t>10/10</a:t>
            </a:r>
            <a:endParaRPr kumimoji="1" lang="ja-JP" altLang="en-US" sz="9400" b="1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42604" y="5837079"/>
            <a:ext cx="13298472" cy="2564845"/>
          </a:xfrm>
        </p:spPr>
        <p:txBody>
          <a:bodyPr>
            <a:noAutofit/>
          </a:bodyPr>
          <a:lstStyle/>
          <a:p>
            <a:r>
              <a:rPr kumimoji="1" lang="en-US" altLang="ja-JP" sz="11000" b="1" spc="300" dirty="0" smtClean="0">
                <a:solidFill>
                  <a:schemeClr val="tx1"/>
                </a:solidFill>
              </a:rPr>
              <a:t>◯</a:t>
            </a:r>
            <a:r>
              <a:rPr lang="en-US" altLang="ja-JP" sz="11000" b="1" spc="300" dirty="0" smtClean="0">
                <a:solidFill>
                  <a:schemeClr val="tx1"/>
                </a:solidFill>
              </a:rPr>
              <a:t>◯◯◯◯</a:t>
            </a:r>
            <a:r>
              <a:rPr lang="ja-JP" altLang="en-US" sz="11000" b="1" spc="300" dirty="0" smtClean="0">
                <a:solidFill>
                  <a:schemeClr val="tx1"/>
                </a:solidFill>
              </a:rPr>
              <a:t>セミナー</a:t>
            </a:r>
            <a:endParaRPr lang="ja-JP" altLang="en-US" sz="11000" b="1" spc="300" dirty="0">
              <a:solidFill>
                <a:schemeClr val="tx1"/>
              </a:solidFill>
            </a:endParaRPr>
          </a:p>
          <a:p>
            <a:endParaRPr kumimoji="1" lang="ja-JP" altLang="en-US" sz="11000" b="1" dirty="0">
              <a:solidFill>
                <a:schemeClr val="tx1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472186" y="4308302"/>
            <a:ext cx="7461302" cy="1161431"/>
          </a:xfrm>
          <a:prstGeom prst="rect">
            <a:avLst/>
          </a:prstGeom>
        </p:spPr>
        <p:txBody>
          <a:bodyPr vert="horz" lIns="147493" tIns="73746" rIns="147493" bIns="73746" rtlCol="0" anchor="ctr">
            <a:noAutofit/>
          </a:bodyPr>
          <a:lstStyle>
            <a:lvl1pPr algn="ctr" defTabSz="737464" rtl="0" eaLnBrk="1" latinLnBrk="0" hangingPunct="1">
              <a:spcBef>
                <a:spcPct val="0"/>
              </a:spcBef>
              <a:buNone/>
              <a:defRPr kumimoji="1"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7200" dirty="0" smtClean="0">
                <a:latin typeface="+mn-ea"/>
                <a:ea typeface="+mn-ea"/>
              </a:rPr>
              <a:t>10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00〜12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</a:t>
            </a:r>
            <a:endParaRPr lang="ja-JP" altLang="en-US" sz="7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135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8964" cy="106886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50880" y="4211890"/>
            <a:ext cx="3896885" cy="1161431"/>
          </a:xfrm>
        </p:spPr>
        <p:txBody>
          <a:bodyPr>
            <a:noAutofit/>
          </a:bodyPr>
          <a:lstStyle/>
          <a:p>
            <a:r>
              <a:rPr kumimoji="1" lang="en-US" altLang="ja-JP" sz="9400" b="1" dirty="0" smtClean="0">
                <a:latin typeface="+mj-ea"/>
              </a:rPr>
              <a:t>10/10</a:t>
            </a:r>
            <a:endParaRPr kumimoji="1" lang="ja-JP" altLang="en-US" sz="9400" b="1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42604" y="5837079"/>
            <a:ext cx="13298472" cy="2564845"/>
          </a:xfrm>
        </p:spPr>
        <p:txBody>
          <a:bodyPr>
            <a:noAutofit/>
          </a:bodyPr>
          <a:lstStyle/>
          <a:p>
            <a:r>
              <a:rPr kumimoji="1" lang="en-US" altLang="ja-JP" sz="11000" b="1" spc="300" dirty="0" smtClean="0">
                <a:solidFill>
                  <a:schemeClr val="tx1"/>
                </a:solidFill>
              </a:rPr>
              <a:t>◯</a:t>
            </a:r>
            <a:r>
              <a:rPr lang="en-US" altLang="ja-JP" sz="11000" b="1" spc="300" dirty="0" smtClean="0">
                <a:solidFill>
                  <a:schemeClr val="tx1"/>
                </a:solidFill>
              </a:rPr>
              <a:t>◯◯◯◯</a:t>
            </a:r>
            <a:r>
              <a:rPr lang="ja-JP" altLang="en-US" sz="11000" b="1" spc="300" dirty="0" smtClean="0">
                <a:solidFill>
                  <a:schemeClr val="tx1"/>
                </a:solidFill>
              </a:rPr>
              <a:t>セミナー</a:t>
            </a:r>
            <a:endParaRPr lang="ja-JP" altLang="en-US" sz="11000" b="1" spc="300" dirty="0">
              <a:solidFill>
                <a:schemeClr val="tx1"/>
              </a:solidFill>
            </a:endParaRPr>
          </a:p>
          <a:p>
            <a:endParaRPr kumimoji="1" lang="ja-JP" altLang="en-US" sz="11000" b="1" dirty="0">
              <a:solidFill>
                <a:schemeClr val="tx1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472186" y="4308302"/>
            <a:ext cx="7461302" cy="1161431"/>
          </a:xfrm>
          <a:prstGeom prst="rect">
            <a:avLst/>
          </a:prstGeom>
        </p:spPr>
        <p:txBody>
          <a:bodyPr vert="horz" lIns="147493" tIns="73746" rIns="147493" bIns="73746" rtlCol="0" anchor="ctr">
            <a:noAutofit/>
          </a:bodyPr>
          <a:lstStyle>
            <a:lvl1pPr algn="ctr" defTabSz="737464" rtl="0" eaLnBrk="1" latinLnBrk="0" hangingPunct="1">
              <a:spcBef>
                <a:spcPct val="0"/>
              </a:spcBef>
              <a:buNone/>
              <a:defRPr kumimoji="1"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7200" dirty="0" smtClean="0">
                <a:latin typeface="+mn-ea"/>
                <a:ea typeface="+mn-ea"/>
              </a:rPr>
              <a:t>10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00〜12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</a:t>
            </a:r>
            <a:endParaRPr lang="ja-JP" altLang="en-US" sz="7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135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8964" cy="106886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50880" y="4211890"/>
            <a:ext cx="3896885" cy="1161431"/>
          </a:xfrm>
        </p:spPr>
        <p:txBody>
          <a:bodyPr>
            <a:noAutofit/>
          </a:bodyPr>
          <a:lstStyle/>
          <a:p>
            <a:r>
              <a:rPr kumimoji="1" lang="en-US" altLang="ja-JP" sz="9400" b="1" dirty="0" smtClean="0">
                <a:latin typeface="+mj-ea"/>
              </a:rPr>
              <a:t>10/10</a:t>
            </a:r>
            <a:endParaRPr kumimoji="1" lang="ja-JP" altLang="en-US" sz="9400" b="1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42604" y="5837079"/>
            <a:ext cx="13298472" cy="2564845"/>
          </a:xfrm>
        </p:spPr>
        <p:txBody>
          <a:bodyPr>
            <a:noAutofit/>
          </a:bodyPr>
          <a:lstStyle/>
          <a:p>
            <a:r>
              <a:rPr kumimoji="1" lang="en-US" altLang="ja-JP" sz="11000" b="1" spc="300" dirty="0" smtClean="0">
                <a:solidFill>
                  <a:schemeClr val="tx1"/>
                </a:solidFill>
              </a:rPr>
              <a:t>◯</a:t>
            </a:r>
            <a:r>
              <a:rPr lang="en-US" altLang="ja-JP" sz="11000" b="1" spc="300" dirty="0" smtClean="0">
                <a:solidFill>
                  <a:schemeClr val="tx1"/>
                </a:solidFill>
              </a:rPr>
              <a:t>◯◯◯◯</a:t>
            </a:r>
            <a:r>
              <a:rPr lang="ja-JP" altLang="en-US" sz="11000" b="1" spc="300" dirty="0" smtClean="0">
                <a:solidFill>
                  <a:schemeClr val="tx1"/>
                </a:solidFill>
              </a:rPr>
              <a:t>セミナー</a:t>
            </a:r>
            <a:endParaRPr lang="ja-JP" altLang="en-US" sz="11000" b="1" spc="300" dirty="0">
              <a:solidFill>
                <a:schemeClr val="tx1"/>
              </a:solidFill>
            </a:endParaRPr>
          </a:p>
          <a:p>
            <a:endParaRPr kumimoji="1" lang="ja-JP" altLang="en-US" sz="11000" b="1" dirty="0">
              <a:solidFill>
                <a:schemeClr val="tx1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472186" y="4308302"/>
            <a:ext cx="7461302" cy="1161431"/>
          </a:xfrm>
          <a:prstGeom prst="rect">
            <a:avLst/>
          </a:prstGeom>
        </p:spPr>
        <p:txBody>
          <a:bodyPr vert="horz" lIns="147493" tIns="73746" rIns="147493" bIns="73746" rtlCol="0" anchor="ctr">
            <a:noAutofit/>
          </a:bodyPr>
          <a:lstStyle>
            <a:lvl1pPr algn="ctr" defTabSz="737464" rtl="0" eaLnBrk="1" latinLnBrk="0" hangingPunct="1">
              <a:spcBef>
                <a:spcPct val="0"/>
              </a:spcBef>
              <a:buNone/>
              <a:defRPr kumimoji="1"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7200" dirty="0" smtClean="0">
                <a:latin typeface="+mn-ea"/>
                <a:ea typeface="+mn-ea"/>
              </a:rPr>
              <a:t>10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00〜12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</a:t>
            </a:r>
            <a:endParaRPr lang="ja-JP" altLang="en-US" sz="7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135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8964" cy="106886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50880" y="4211890"/>
            <a:ext cx="3896885" cy="1161431"/>
          </a:xfrm>
        </p:spPr>
        <p:txBody>
          <a:bodyPr>
            <a:noAutofit/>
          </a:bodyPr>
          <a:lstStyle/>
          <a:p>
            <a:r>
              <a:rPr kumimoji="1" lang="en-US" altLang="ja-JP" sz="9400" b="1" dirty="0" smtClean="0">
                <a:latin typeface="+mj-ea"/>
              </a:rPr>
              <a:t>10/10</a:t>
            </a:r>
            <a:endParaRPr kumimoji="1" lang="ja-JP" altLang="en-US" sz="9400" b="1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42604" y="5837079"/>
            <a:ext cx="13298472" cy="2564845"/>
          </a:xfrm>
        </p:spPr>
        <p:txBody>
          <a:bodyPr>
            <a:noAutofit/>
          </a:bodyPr>
          <a:lstStyle/>
          <a:p>
            <a:r>
              <a:rPr kumimoji="1" lang="en-US" altLang="ja-JP" sz="11000" b="1" spc="300" dirty="0" smtClean="0">
                <a:solidFill>
                  <a:schemeClr val="tx1"/>
                </a:solidFill>
              </a:rPr>
              <a:t>◯</a:t>
            </a:r>
            <a:r>
              <a:rPr lang="en-US" altLang="ja-JP" sz="11000" b="1" spc="300" dirty="0" smtClean="0">
                <a:solidFill>
                  <a:schemeClr val="tx1"/>
                </a:solidFill>
              </a:rPr>
              <a:t>◯◯◯◯</a:t>
            </a:r>
            <a:r>
              <a:rPr lang="ja-JP" altLang="en-US" sz="11000" b="1" spc="300" dirty="0" smtClean="0">
                <a:solidFill>
                  <a:schemeClr val="tx1"/>
                </a:solidFill>
              </a:rPr>
              <a:t>セミナー</a:t>
            </a:r>
            <a:endParaRPr lang="ja-JP" altLang="en-US" sz="11000" b="1" spc="300" dirty="0">
              <a:solidFill>
                <a:schemeClr val="tx1"/>
              </a:solidFill>
            </a:endParaRPr>
          </a:p>
          <a:p>
            <a:endParaRPr kumimoji="1" lang="ja-JP" altLang="en-US" sz="11000" b="1" dirty="0">
              <a:solidFill>
                <a:schemeClr val="tx1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472186" y="4308302"/>
            <a:ext cx="7461302" cy="1161431"/>
          </a:xfrm>
          <a:prstGeom prst="rect">
            <a:avLst/>
          </a:prstGeom>
        </p:spPr>
        <p:txBody>
          <a:bodyPr vert="horz" lIns="147493" tIns="73746" rIns="147493" bIns="73746" rtlCol="0" anchor="ctr">
            <a:noAutofit/>
          </a:bodyPr>
          <a:lstStyle>
            <a:lvl1pPr algn="ctr" defTabSz="737464" rtl="0" eaLnBrk="1" latinLnBrk="0" hangingPunct="1">
              <a:spcBef>
                <a:spcPct val="0"/>
              </a:spcBef>
              <a:buNone/>
              <a:defRPr kumimoji="1"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7200" dirty="0" smtClean="0">
                <a:latin typeface="+mn-ea"/>
                <a:ea typeface="+mn-ea"/>
              </a:rPr>
              <a:t>10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00〜12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</a:t>
            </a:r>
            <a:endParaRPr lang="ja-JP" altLang="en-US" sz="7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135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8964" cy="106886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50880" y="4211890"/>
            <a:ext cx="3896885" cy="1161431"/>
          </a:xfrm>
        </p:spPr>
        <p:txBody>
          <a:bodyPr>
            <a:noAutofit/>
          </a:bodyPr>
          <a:lstStyle/>
          <a:p>
            <a:r>
              <a:rPr kumimoji="1" lang="en-US" altLang="ja-JP" sz="9400" b="1" dirty="0" smtClean="0">
                <a:latin typeface="+mj-ea"/>
              </a:rPr>
              <a:t>10/10</a:t>
            </a:r>
            <a:endParaRPr kumimoji="1" lang="ja-JP" altLang="en-US" sz="9400" b="1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42604" y="5837079"/>
            <a:ext cx="13298472" cy="2564845"/>
          </a:xfrm>
        </p:spPr>
        <p:txBody>
          <a:bodyPr>
            <a:noAutofit/>
          </a:bodyPr>
          <a:lstStyle/>
          <a:p>
            <a:r>
              <a:rPr kumimoji="1" lang="en-US" altLang="ja-JP" sz="11000" b="1" spc="300" dirty="0" smtClean="0">
                <a:solidFill>
                  <a:schemeClr val="tx1"/>
                </a:solidFill>
              </a:rPr>
              <a:t>◯</a:t>
            </a:r>
            <a:r>
              <a:rPr lang="en-US" altLang="ja-JP" sz="11000" b="1" spc="300" dirty="0" smtClean="0">
                <a:solidFill>
                  <a:schemeClr val="tx1"/>
                </a:solidFill>
              </a:rPr>
              <a:t>◯◯◯◯</a:t>
            </a:r>
            <a:r>
              <a:rPr lang="ja-JP" altLang="en-US" sz="11000" b="1" spc="300" dirty="0" smtClean="0">
                <a:solidFill>
                  <a:schemeClr val="tx1"/>
                </a:solidFill>
              </a:rPr>
              <a:t>セミナー</a:t>
            </a:r>
            <a:endParaRPr lang="ja-JP" altLang="en-US" sz="11000" b="1" spc="300" dirty="0">
              <a:solidFill>
                <a:schemeClr val="tx1"/>
              </a:solidFill>
            </a:endParaRPr>
          </a:p>
          <a:p>
            <a:endParaRPr kumimoji="1" lang="ja-JP" altLang="en-US" sz="11000" b="1" dirty="0">
              <a:solidFill>
                <a:schemeClr val="tx1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472186" y="4308302"/>
            <a:ext cx="7461302" cy="1161431"/>
          </a:xfrm>
          <a:prstGeom prst="rect">
            <a:avLst/>
          </a:prstGeom>
        </p:spPr>
        <p:txBody>
          <a:bodyPr vert="horz" lIns="147493" tIns="73746" rIns="147493" bIns="73746" rtlCol="0" anchor="ctr">
            <a:noAutofit/>
          </a:bodyPr>
          <a:lstStyle>
            <a:lvl1pPr algn="ctr" defTabSz="737464" rtl="0" eaLnBrk="1" latinLnBrk="0" hangingPunct="1">
              <a:spcBef>
                <a:spcPct val="0"/>
              </a:spcBef>
              <a:buNone/>
              <a:defRPr kumimoji="1"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7200" dirty="0" smtClean="0">
                <a:latin typeface="+mn-ea"/>
                <a:ea typeface="+mn-ea"/>
              </a:rPr>
              <a:t>10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00〜12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</a:t>
            </a:r>
            <a:endParaRPr lang="ja-JP" altLang="en-US" sz="7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135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8964" cy="106886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50880" y="4211890"/>
            <a:ext cx="3896885" cy="1161431"/>
          </a:xfrm>
        </p:spPr>
        <p:txBody>
          <a:bodyPr>
            <a:noAutofit/>
          </a:bodyPr>
          <a:lstStyle/>
          <a:p>
            <a:r>
              <a:rPr kumimoji="1" lang="en-US" altLang="ja-JP" sz="9400" b="1" dirty="0" smtClean="0">
                <a:latin typeface="+mj-ea"/>
              </a:rPr>
              <a:t>10/10</a:t>
            </a:r>
            <a:endParaRPr kumimoji="1" lang="ja-JP" altLang="en-US" sz="9400" b="1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42604" y="5837079"/>
            <a:ext cx="13298472" cy="2564845"/>
          </a:xfrm>
        </p:spPr>
        <p:txBody>
          <a:bodyPr>
            <a:noAutofit/>
          </a:bodyPr>
          <a:lstStyle/>
          <a:p>
            <a:r>
              <a:rPr kumimoji="1" lang="en-US" altLang="ja-JP" sz="11000" b="1" spc="300" dirty="0" smtClean="0">
                <a:solidFill>
                  <a:schemeClr val="tx1"/>
                </a:solidFill>
              </a:rPr>
              <a:t>◯</a:t>
            </a:r>
            <a:r>
              <a:rPr lang="en-US" altLang="ja-JP" sz="11000" b="1" spc="300" dirty="0" smtClean="0">
                <a:solidFill>
                  <a:schemeClr val="tx1"/>
                </a:solidFill>
              </a:rPr>
              <a:t>◯◯◯◯</a:t>
            </a:r>
            <a:r>
              <a:rPr lang="ja-JP" altLang="en-US" sz="11000" b="1" spc="300" dirty="0" smtClean="0">
                <a:solidFill>
                  <a:schemeClr val="tx1"/>
                </a:solidFill>
              </a:rPr>
              <a:t>セミナー</a:t>
            </a:r>
            <a:endParaRPr lang="ja-JP" altLang="en-US" sz="11000" b="1" spc="300" dirty="0">
              <a:solidFill>
                <a:schemeClr val="tx1"/>
              </a:solidFill>
            </a:endParaRPr>
          </a:p>
          <a:p>
            <a:endParaRPr kumimoji="1" lang="ja-JP" altLang="en-US" sz="11000" b="1" dirty="0">
              <a:solidFill>
                <a:schemeClr val="tx1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472186" y="4308302"/>
            <a:ext cx="7461302" cy="1161431"/>
          </a:xfrm>
          <a:prstGeom prst="rect">
            <a:avLst/>
          </a:prstGeom>
        </p:spPr>
        <p:txBody>
          <a:bodyPr vert="horz" lIns="147493" tIns="73746" rIns="147493" bIns="73746" rtlCol="0" anchor="ctr">
            <a:noAutofit/>
          </a:bodyPr>
          <a:lstStyle>
            <a:lvl1pPr algn="ctr" defTabSz="737464" rtl="0" eaLnBrk="1" latinLnBrk="0" hangingPunct="1">
              <a:spcBef>
                <a:spcPct val="0"/>
              </a:spcBef>
              <a:buNone/>
              <a:defRPr kumimoji="1"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7200" dirty="0" smtClean="0">
                <a:latin typeface="+mn-ea"/>
                <a:ea typeface="+mn-ea"/>
              </a:rPr>
              <a:t>10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00〜12</a:t>
            </a:r>
            <a:r>
              <a:rPr lang="ja-JP" altLang="en-US" sz="7200" dirty="0" smtClean="0">
                <a:latin typeface="+mn-ea"/>
                <a:ea typeface="+mn-ea"/>
              </a:rPr>
              <a:t>：</a:t>
            </a:r>
            <a:r>
              <a:rPr lang="en-US" altLang="ja-JP" sz="7200" dirty="0" smtClean="0">
                <a:latin typeface="+mn-ea"/>
                <a:ea typeface="+mn-ea"/>
              </a:rPr>
              <a:t>00</a:t>
            </a:r>
            <a:endParaRPr lang="ja-JP" altLang="en-US" sz="7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1355394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90</Words>
  <Application>Microsoft Office PowerPoint</Application>
  <PresentationFormat>ユーザー設定</PresentationFormat>
  <Paragraphs>40</Paragraphs>
  <Slides>10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ホワイト</vt:lpstr>
      <vt:lpstr>10/10</vt:lpstr>
      <vt:lpstr>10/10</vt:lpstr>
      <vt:lpstr>10/10</vt:lpstr>
      <vt:lpstr>10/10</vt:lpstr>
      <vt:lpstr>10/10</vt:lpstr>
      <vt:lpstr>10/10</vt:lpstr>
      <vt:lpstr>10/10</vt:lpstr>
      <vt:lpstr>10/10</vt:lpstr>
      <vt:lpstr>10/10</vt:lpstr>
      <vt:lpstr>10/10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10/10</dc:title>
  <dc:creator>gloria</dc:creator>
  <cp:lastModifiedBy>福井 雄一</cp:lastModifiedBy>
  <cp:revision>14</cp:revision>
  <cp:lastPrinted>2015-08-24T02:08:07Z</cp:lastPrinted>
  <dcterms:created xsi:type="dcterms:W3CDTF">2015-08-21T11:04:50Z</dcterms:created>
  <dcterms:modified xsi:type="dcterms:W3CDTF">2015-10-07T12:46:49Z</dcterms:modified>
</cp:coreProperties>
</file>